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5" r:id="rId8"/>
    <p:sldId id="273" r:id="rId9"/>
    <p:sldId id="274" r:id="rId10"/>
    <p:sldId id="276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Jesus Salvador, Senhor! </a:t>
            </a:r>
          </a:p>
          <a:p>
            <a:r>
              <a:rPr lang="pt-BR" dirty="0"/>
              <a:t>Quando vamos cantar: </a:t>
            </a:r>
          </a:p>
          <a:p>
            <a:r>
              <a:rPr lang="pt-BR" dirty="0"/>
              <a:t>“Volta Cristo, aleluia, aleluia, </a:t>
            </a:r>
          </a:p>
          <a:p>
            <a:r>
              <a:rPr lang="pt-BR" dirty="0"/>
              <a:t>amém!”? Aleluia, amém!</a:t>
            </a:r>
          </a:p>
        </p:txBody>
      </p:sp>
    </p:spTree>
    <p:extLst>
      <p:ext uri="{BB962C8B-B14F-4D97-AF65-F5344CB8AC3E}">
        <p14:creationId xmlns:p14="http://schemas.microsoft.com/office/powerpoint/2010/main" val="2133643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Será de manhã, </a:t>
            </a:r>
          </a:p>
          <a:p>
            <a:r>
              <a:rPr lang="pt-BR" dirty="0"/>
              <a:t>no começo do dia? </a:t>
            </a:r>
          </a:p>
          <a:p>
            <a:r>
              <a:rPr lang="pt-BR" dirty="0"/>
              <a:t>Será quando a luz pelas </a:t>
            </a:r>
          </a:p>
          <a:p>
            <a:r>
              <a:rPr lang="pt-BR" dirty="0"/>
              <a:t>trevas adentra,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Cristo há de vir com </a:t>
            </a:r>
          </a:p>
          <a:p>
            <a:r>
              <a:rPr lang="pt-BR" dirty="0"/>
              <a:t>os anjos da glória,</a:t>
            </a:r>
          </a:p>
          <a:p>
            <a:r>
              <a:rPr lang="pt-BR" dirty="0"/>
              <a:t>Receber, deste mundo, os Seus?</a:t>
            </a:r>
          </a:p>
        </p:txBody>
      </p:sp>
    </p:spTree>
    <p:extLst>
      <p:ext uri="{BB962C8B-B14F-4D97-AF65-F5344CB8AC3E}">
        <p14:creationId xmlns:p14="http://schemas.microsoft.com/office/powerpoint/2010/main" val="2766766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Jesus Salvador, Senhor! </a:t>
            </a:r>
          </a:p>
          <a:p>
            <a:r>
              <a:rPr lang="pt-BR" dirty="0"/>
              <a:t>Quando vamos cantar: </a:t>
            </a:r>
          </a:p>
          <a:p>
            <a:r>
              <a:rPr lang="pt-BR" dirty="0"/>
              <a:t>“Volta Cristo, aleluia, aleluia, </a:t>
            </a:r>
          </a:p>
          <a:p>
            <a:r>
              <a:rPr lang="pt-BR" dirty="0"/>
              <a:t>amém!”? Aleluia, amém!</a:t>
            </a:r>
          </a:p>
        </p:txBody>
      </p:sp>
    </p:spTree>
    <p:extLst>
      <p:ext uri="{BB962C8B-B14F-4D97-AF65-F5344CB8AC3E}">
        <p14:creationId xmlns:p14="http://schemas.microsoft.com/office/powerpoint/2010/main" val="1596799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Será na aurora? </a:t>
            </a:r>
          </a:p>
          <a:p>
            <a:r>
              <a:rPr lang="pt-BR" dirty="0"/>
              <a:t>Será pela tarde? </a:t>
            </a:r>
          </a:p>
          <a:p>
            <a:r>
              <a:rPr lang="pt-BR" dirty="0"/>
              <a:t>Se à noite vier, toda </a:t>
            </a:r>
          </a:p>
          <a:p>
            <a:r>
              <a:rPr lang="pt-BR" dirty="0"/>
              <a:t>a treva dissipa,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8112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haverá luz,</a:t>
            </a:r>
          </a:p>
          <a:p>
            <a:r>
              <a:rPr lang="pt-BR" dirty="0"/>
              <a:t>brilho intenso de glória; </a:t>
            </a:r>
          </a:p>
          <a:p>
            <a:r>
              <a:rPr lang="pt-BR" dirty="0"/>
              <a:t>Cristo, então, vai os </a:t>
            </a:r>
          </a:p>
          <a:p>
            <a:r>
              <a:rPr lang="pt-BR" dirty="0"/>
              <a:t>Seus receber.</a:t>
            </a:r>
          </a:p>
        </p:txBody>
      </p:sp>
    </p:spTree>
    <p:extLst>
      <p:ext uri="{BB962C8B-B14F-4D97-AF65-F5344CB8AC3E}">
        <p14:creationId xmlns:p14="http://schemas.microsoft.com/office/powerpoint/2010/main" val="728746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Jesus Salvador, Senhor! </a:t>
            </a:r>
          </a:p>
          <a:p>
            <a:r>
              <a:rPr lang="pt-BR" dirty="0"/>
              <a:t>Quando vamos cantar: </a:t>
            </a:r>
          </a:p>
          <a:p>
            <a:r>
              <a:rPr lang="pt-BR" dirty="0"/>
              <a:t>“Volta Cristo, aleluia, aleluia, </a:t>
            </a:r>
          </a:p>
          <a:p>
            <a:r>
              <a:rPr lang="pt-BR" dirty="0"/>
              <a:t>amém!”? Aleluia, amém!</a:t>
            </a:r>
          </a:p>
        </p:txBody>
      </p:sp>
    </p:spTree>
    <p:extLst>
      <p:ext uri="{BB962C8B-B14F-4D97-AF65-F5344CB8AC3E}">
        <p14:creationId xmlns:p14="http://schemas.microsoft.com/office/powerpoint/2010/main" val="3688969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glória, enfim, </a:t>
            </a:r>
          </a:p>
          <a:p>
            <a:r>
              <a:rPr lang="pt-BR" dirty="0"/>
              <a:t>quando a morte, vencida, </a:t>
            </a:r>
          </a:p>
          <a:p>
            <a:r>
              <a:rPr lang="pt-BR" dirty="0"/>
              <a:t>Jesus revestir-nos de </a:t>
            </a:r>
          </a:p>
          <a:p>
            <a:r>
              <a:rPr lang="pt-BR" dirty="0"/>
              <a:t>perpétua vida, </a:t>
            </a:r>
          </a:p>
        </p:txBody>
      </p:sp>
    </p:spTree>
    <p:extLst>
      <p:ext uri="{BB962C8B-B14F-4D97-AF65-F5344CB8AC3E}">
        <p14:creationId xmlns:p14="http://schemas.microsoft.com/office/powerpoint/2010/main" val="3388575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VOLTA, ALELUIA!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todos nós formos </a:t>
            </a:r>
          </a:p>
          <a:p>
            <a:r>
              <a:rPr lang="pt-BR" dirty="0"/>
              <a:t>morar lá na glória, </a:t>
            </a:r>
          </a:p>
          <a:p>
            <a:r>
              <a:rPr lang="pt-BR" dirty="0"/>
              <a:t>Nesse lar que Jesus preparou!</a:t>
            </a:r>
          </a:p>
        </p:txBody>
      </p:sp>
    </p:spTree>
    <p:extLst>
      <p:ext uri="{BB962C8B-B14F-4D97-AF65-F5344CB8AC3E}">
        <p14:creationId xmlns:p14="http://schemas.microsoft.com/office/powerpoint/2010/main" val="2024750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239</Words>
  <Application>Microsoft Office PowerPoint</Application>
  <PresentationFormat>Apresentação na tela (16:9)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VOLTA, ALELUIA!</vt:lpstr>
      <vt:lpstr>CRISTO VOLTA, ALELUIA!</vt:lpstr>
      <vt:lpstr>CRISTO VOLTA, ALELUIA!</vt:lpstr>
      <vt:lpstr>CRISTO VOLTA, ALELUIA!</vt:lpstr>
      <vt:lpstr>CRISTO VOLTA, ALELUIA!</vt:lpstr>
      <vt:lpstr>CRISTO VOLTA, ALELUIA!</vt:lpstr>
      <vt:lpstr>CRISTO VOLTA, ALELUIA!</vt:lpstr>
      <vt:lpstr>CRISTO VOLTA, ALELUIA!</vt:lpstr>
      <vt:lpstr>CRISTO VOLTA, ALELUIA!</vt:lpstr>
      <vt:lpstr>CRISTO VOLTA, ALELUIA!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2019-06-12T21:51:14Z</dcterms:modified>
</cp:coreProperties>
</file>

<file path=docProps/thumbnail.jpeg>
</file>